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8" r:id="rId3"/>
    <p:sldId id="271" r:id="rId4"/>
    <p:sldId id="274" r:id="rId5"/>
    <p:sldId id="272" r:id="rId6"/>
    <p:sldId id="273" r:id="rId7"/>
    <p:sldId id="275" r:id="rId8"/>
    <p:sldId id="280" r:id="rId9"/>
    <p:sldId id="276" r:id="rId10"/>
    <p:sldId id="277" r:id="rId11"/>
    <p:sldId id="278" r:id="rId12"/>
    <p:sldId id="279" r:id="rId13"/>
    <p:sldId id="282" r:id="rId14"/>
    <p:sldId id="28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87EF29-59B9-47AB-B15F-FB7050A5360A}">
  <a:tblStyle styleId="{7487EF29-59B9-47AB-B15F-FB7050A536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0"/>
    <p:restoredTop sz="94758"/>
  </p:normalViewPr>
  <p:slideViewPr>
    <p:cSldViewPr snapToGrid="0">
      <p:cViewPr varScale="1">
        <p:scale>
          <a:sx n="197" d="100"/>
          <a:sy n="197" d="100"/>
        </p:scale>
        <p:origin x="20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15ED9EC0-34BA-2D30-AB56-EA03E081A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4D0E768C-AF12-CF0E-57F3-19474D43D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52BCF53B-2284-C8E9-13B1-122881A4A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2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3C64B6B2-845A-77DC-659E-DA4BF36F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2FDE092A-7387-86FE-AEE9-C2E9FC5B4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18265AFA-5822-A02D-3121-8CC658677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12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552FC6B3-33D4-14C5-A29B-F24B1EDF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90480393-8F22-03DA-147F-158227F65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F6C9A237-8B65-2EE6-7E7B-8BD1076058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58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5247C407-BA48-330F-14D6-936186C0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05D1311-3ABA-1559-B70F-D990F5D00D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5DD6825A-9885-7932-1E0A-46476C6F5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748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62A366F0-F357-06B8-01E6-DFDAD638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9A7C0E7-180C-F045-16F3-4BF832564B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F6C4AD77-C994-FF20-68DB-71DDE21F67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03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B950C8AD-16EF-EB29-1FBD-01F01958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6F5B3AF2-B23C-76EA-AC40-46C681185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8348EB14-FE63-0F90-3A4F-3EAB09306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91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14B42FE4-9205-C537-FB72-3A22E2F6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97A1E43C-13FF-E3C5-FC23-F11E76372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899514A6-7997-FD84-0961-91FB94486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89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A55A4C68-6798-6ED7-7F3D-2F74B36F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EADF482-66E3-F4B3-4CF6-EEC7E2ED5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DAF9979C-A1B6-345B-E079-6C411A058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137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8B726F88-92B8-8C89-E12C-00C51A51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240F42B1-CA91-BE85-825F-555DEA662C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1943E6FC-FECE-B052-1252-28055FB93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60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8BD123EF-8BEC-B3FD-0A4C-FB4A7986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691D7015-BFE8-51E2-20F1-893E54BF1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BB8CC134-F92C-7782-A453-D0D77294F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15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2FAD49BC-A844-2C14-7380-E04F37E8E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E6E76D04-AD54-22FF-024E-F567BE025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B1A6AD28-0AD1-35CC-A6DD-1DC2656BA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13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CCF7B118-7BED-1149-14FE-B93FE5BD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7427927A-C444-46C6-FEFA-2EFDA22B6B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AE85B9BC-5033-D2FA-0AAF-25197B5BF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465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"/>
          </p:nvPr>
        </p:nvSpPr>
        <p:spPr>
          <a:xfrm>
            <a:off x="804550" y="2253982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2"/>
          </p:nvPr>
        </p:nvSpPr>
        <p:spPr>
          <a:xfrm>
            <a:off x="804550" y="2675425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3"/>
          </p:nvPr>
        </p:nvSpPr>
        <p:spPr>
          <a:xfrm>
            <a:off x="337770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4"/>
          </p:nvPr>
        </p:nvSpPr>
        <p:spPr>
          <a:xfrm>
            <a:off x="337770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5"/>
          </p:nvPr>
        </p:nvSpPr>
        <p:spPr>
          <a:xfrm>
            <a:off x="595085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6"/>
          </p:nvPr>
        </p:nvSpPr>
        <p:spPr>
          <a:xfrm>
            <a:off x="595085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7" hasCustomPrompt="1"/>
          </p:nvPr>
        </p:nvSpPr>
        <p:spPr>
          <a:xfrm>
            <a:off x="15281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8" hasCustomPrompt="1"/>
          </p:nvPr>
        </p:nvSpPr>
        <p:spPr>
          <a:xfrm>
            <a:off x="410130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9" hasCustomPrompt="1"/>
          </p:nvPr>
        </p:nvSpPr>
        <p:spPr>
          <a:xfrm>
            <a:off x="66744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1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38" name="Google Shape;238;p1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" name="Google Shape;246;p1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47" name="Google Shape;247;p1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1844422" y="792469"/>
            <a:ext cx="5730532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etro Gaming" pitchFamily="2" charset="0"/>
              </a:rPr>
              <a:t>Видеоигра </a:t>
            </a:r>
            <a:br>
              <a:rPr lang="en-US" dirty="0">
                <a:latin typeface="Retro Gaming" pitchFamily="2" charset="0"/>
              </a:rPr>
            </a:br>
            <a:r>
              <a:rPr lang="ru-RU" dirty="0">
                <a:latin typeface="Retro Gaming" pitchFamily="2" charset="0"/>
              </a:rPr>
              <a:t>«</a:t>
            </a:r>
            <a:r>
              <a:rPr lang="en-US" dirty="0">
                <a:latin typeface="Retro Gaming" pitchFamily="2" charset="0"/>
              </a:rPr>
              <a:t>The Horsehead</a:t>
            </a:r>
            <a:r>
              <a:rPr lang="ru-RU" dirty="0">
                <a:latin typeface="Retro Gaming" pitchFamily="2" charset="0"/>
              </a:rPr>
              <a:t>»</a:t>
            </a:r>
            <a:endParaRPr dirty="0">
              <a:latin typeface="Retro Gaming" pitchFamily="2" charset="0"/>
            </a:endParaRPr>
          </a:p>
        </p:txBody>
      </p:sp>
      <p:sp>
        <p:nvSpPr>
          <p:cNvPr id="459" name="Google Shape;459;p26"/>
          <p:cNvSpPr txBox="1">
            <a:spLocks noGrp="1"/>
          </p:cNvSpPr>
          <p:nvPr>
            <p:ph type="subTitle" idx="1"/>
          </p:nvPr>
        </p:nvSpPr>
        <p:spPr>
          <a:xfrm>
            <a:off x="1719483" y="2571750"/>
            <a:ext cx="5782200" cy="1311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ru-RU" sz="3200" dirty="0">
                <a:latin typeface="Retro Gaming" pitchFamily="2" charset="0"/>
              </a:rPr>
              <a:t>Проект </a:t>
            </a:r>
            <a:r>
              <a:rPr lang="en-US" sz="3200" dirty="0" err="1">
                <a:latin typeface="Retro Gaming" pitchFamily="2" charset="0"/>
              </a:rPr>
              <a:t>PyGame</a:t>
            </a:r>
            <a:endParaRPr lang="en-US" sz="3200" dirty="0">
              <a:latin typeface="Retro Gaming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endParaRPr lang="en-US" dirty="0">
              <a:latin typeface="Retro Gaming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ru-RU" dirty="0">
                <a:latin typeface="Retro Gaming" pitchFamily="2" charset="0"/>
              </a:rPr>
              <a:t>Волков Максим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en-US" dirty="0">
                <a:latin typeface="Retro Gaming" pitchFamily="2" charset="0"/>
              </a:rPr>
              <a:t>C</a:t>
            </a:r>
            <a:r>
              <a:rPr lang="ru-RU" dirty="0" err="1">
                <a:latin typeface="Retro Gaming" pitchFamily="2" charset="0"/>
              </a:rPr>
              <a:t>идельников</a:t>
            </a:r>
            <a:r>
              <a:rPr lang="ru-RU" dirty="0">
                <a:latin typeface="Retro Gaming" pitchFamily="2" charset="0"/>
              </a:rPr>
              <a:t> Егор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Arial"/>
              <a:buNone/>
            </a:pPr>
            <a:r>
              <a:rPr lang="ru-RU" dirty="0" err="1">
                <a:latin typeface="Retro Gaming" pitchFamily="2" charset="0"/>
              </a:rPr>
              <a:t>Подвысоцкий</a:t>
            </a:r>
            <a:r>
              <a:rPr lang="ru-RU" dirty="0">
                <a:latin typeface="Retro Gaming" pitchFamily="2" charset="0"/>
              </a:rPr>
              <a:t> Константин</a:t>
            </a:r>
            <a:endParaRPr dirty="0">
              <a:latin typeface="Retro Gaming" pitchFamily="2" charset="0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744501" y="741161"/>
            <a:ext cx="1174490" cy="111853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7508379" y="3347439"/>
            <a:ext cx="1174471" cy="1374022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A91C7BBC-4A16-39B0-A278-82B0BFAF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E37D2025-E99C-8535-085B-9BF031DBB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РЕАЛИЗАЦИЯ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8F946-5B5E-BF95-B17F-26A34F9C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21" t="11519" r="27055" b="13211"/>
          <a:stretch/>
        </p:blipFill>
        <p:spPr>
          <a:xfrm rot="319873">
            <a:off x="6492288" y="675861"/>
            <a:ext cx="2224503" cy="2344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EB8C4-9701-FAD8-BB4B-C02384E2AAFC}"/>
              </a:ext>
            </a:extLst>
          </p:cNvPr>
          <p:cNvSpPr txBox="1"/>
          <p:nvPr/>
        </p:nvSpPr>
        <p:spPr>
          <a:xfrm>
            <a:off x="216610" y="1053637"/>
            <a:ext cx="4630365" cy="33085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Создание игры началось с создания прототипа на простых геометрических фигурах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Уже на этом этапе были реализованы основные функции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передвижение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стрельба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генерация врагов и уровня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</a:p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Параллельно с этим началось создание дизайна спрайтов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CF3C4-1968-4210-B463-B1A8B77782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291" t="46218" r="34273" b="25750"/>
          <a:stretch/>
        </p:blipFill>
        <p:spPr>
          <a:xfrm rot="21333455">
            <a:off x="5179642" y="2508079"/>
            <a:ext cx="3366976" cy="18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F5617BF4-8A42-2902-53A0-2396C7652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62466118-504F-7733-7F56-35EE41999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РЕАЛИЗАЦИЯ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EF008-BDB6-77C9-6DEA-904864A7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9735">
            <a:off x="357346" y="2130483"/>
            <a:ext cx="3913410" cy="25334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95582B-27D1-5490-7C51-7ED249D421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931" t="51953" r="36683" b="14520"/>
          <a:stretch/>
        </p:blipFill>
        <p:spPr>
          <a:xfrm rot="20996330">
            <a:off x="492867" y="530418"/>
            <a:ext cx="2321669" cy="2154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D8F90-748C-DFE2-EDC8-852BEA2EA7AE}"/>
              </a:ext>
            </a:extLst>
          </p:cNvPr>
          <p:cNvSpPr txBox="1"/>
          <p:nvPr/>
        </p:nvSpPr>
        <p:spPr>
          <a:xfrm>
            <a:off x="4341137" y="904479"/>
            <a:ext cx="4630365" cy="389337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Затем были внедрены новые дизайны и были реализованы заставка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концовка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комикс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Началась проработка логики игры – создание сюжетной кампании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Реализованы взаимодействие между героями (урон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ХП)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переходы на другие уровни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Добавлена фоновая музыка в жанре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8-bit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для соответствия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Pixel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стилю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6484A707-BDDE-D61C-208E-5B289AFB3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B9256EF8-28C0-7AEA-9530-EF2896C491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РЕАЛИЗАЦИЯ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81D6B-6D6C-FEFC-CC03-B8E3FF39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68">
            <a:off x="4991009" y="799269"/>
            <a:ext cx="3660730" cy="2369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02FFF-678F-0978-E5F6-F6A471F1A4A1}"/>
              </a:ext>
            </a:extLst>
          </p:cNvPr>
          <p:cNvSpPr txBox="1"/>
          <p:nvPr/>
        </p:nvSpPr>
        <p:spPr>
          <a:xfrm>
            <a:off x="272311" y="1214182"/>
            <a:ext cx="3605783" cy="30162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Финальным этапом работы стала создание Нон-стоп режима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способности изменять размер окна и внедрения сюжетных переходов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Кроме того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был проработан саунд-дизайн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75EC38-D7DA-EAE8-07DD-44237047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91" t="3349" r="7790" b="1809"/>
          <a:stretch/>
        </p:blipFill>
        <p:spPr>
          <a:xfrm rot="20955515">
            <a:off x="3790207" y="2804444"/>
            <a:ext cx="5194811" cy="115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D10168CA-EE9B-FFF3-B908-A9F9167A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81BAAF24-52A3-E398-883E-D58CCCD17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ОБЪЕКТЫ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17301-86CE-3079-8995-6C25BFAFC6BC}"/>
              </a:ext>
            </a:extLst>
          </p:cNvPr>
          <p:cNvSpPr txBox="1"/>
          <p:nvPr/>
        </p:nvSpPr>
        <p:spPr>
          <a:xfrm>
            <a:off x="247374" y="855916"/>
            <a:ext cx="4648823" cy="3693319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Функции логики(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wave1, 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start_screen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update_level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...</a:t>
            </a: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Функции-инструменты(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load_image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en-US" sz="1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convert_gif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terminate…)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Классы персонажей(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Player, Villager, Musketeer…</a:t>
            </a: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Классы объектов(</a:t>
            </a:r>
            <a:r>
              <a:rPr lang="en-US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Button, Cursor, Bullet, Tree…</a:t>
            </a:r>
            <a:r>
              <a:rPr lang="ru-RU" sz="1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511E1-F905-F1F1-FB1E-DD4A8CC2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69" r="29792" b="3290"/>
          <a:stretch/>
        </p:blipFill>
        <p:spPr>
          <a:xfrm>
            <a:off x="5259891" y="855916"/>
            <a:ext cx="3636735" cy="36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919EFD6B-F02B-13A2-E3EA-89FC253B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58CCAFE0-9048-CA68-738C-093BB9AF5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1078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КОМАНДА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338FE-0645-FBF7-4ECF-3E6572633BA4}"/>
              </a:ext>
            </a:extLst>
          </p:cNvPr>
          <p:cNvSpPr txBox="1"/>
          <p:nvPr/>
        </p:nvSpPr>
        <p:spPr>
          <a:xfrm>
            <a:off x="621445" y="1133649"/>
            <a:ext cx="3605783" cy="30162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Егор – создание основных функций и взаимодействий</a:t>
            </a:r>
          </a:p>
          <a:p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Костя – Создание дизайна и анимации</a:t>
            </a:r>
          </a:p>
          <a:p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Максим – создание логики уровней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9D07B-BAB2-1634-AFDE-D3AC1BCDB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13" b="83100" l="20947" r="73004">
                        <a14:foregroundMark x1="25516" y1="58386" x2="25516" y2="58386"/>
                        <a14:foregroundMark x1="22566" y1="56013" x2="22566" y2="56013"/>
                        <a14:foregroundMark x1="21681" y1="56013" x2="21681" y2="56013"/>
                        <a14:foregroundMark x1="21091" y1="68038" x2="21091" y2="68038"/>
                        <a14:foregroundMark x1="21829" y1="71044" x2="21829" y2="71044"/>
                        <a14:foregroundMark x1="22566" y1="70886" x2="22566" y2="70886"/>
                        <a14:foregroundMark x1="22566" y1="68829" x2="22566" y2="68829"/>
                        <a14:foregroundMark x1="44100" y1="81646" x2="44100" y2="81646"/>
                        <a14:foregroundMark x1="41740" y1="38766" x2="41740" y2="38766"/>
                        <a14:foregroundMark x1="35693" y1="50949" x2="35693" y2="50949"/>
                        <a14:foregroundMark x1="30531" y1="52690" x2="30531" y2="52690"/>
                        <a14:foregroundMark x1="32153" y1="52373" x2="32153" y2="52373"/>
                        <a14:foregroundMark x1="48083" y1="53956" x2="48083" y2="53956"/>
                        <a14:foregroundMark x1="39971" y1="74842" x2="39971" y2="74842"/>
                        <a14:foregroundMark x1="46313" y1="69778" x2="46313" y2="69778"/>
                        <a14:backgroundMark x1="21534" y1="70728" x2="21534" y2="70728"/>
                        <a14:backgroundMark x1="21091" y1="71519" x2="21091" y2="71519"/>
                        <a14:backgroundMark x1="21534" y1="71361" x2="21534" y2="71361"/>
                        <a14:backgroundMark x1="22124" y1="70411" x2="22124" y2="70411"/>
                        <a14:backgroundMark x1="22124" y1="70411" x2="22124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</a14:backgroundRemoval>
                    </a14:imgEffect>
                  </a14:imgLayer>
                </a14:imgProps>
              </a:ext>
            </a:extLst>
          </a:blip>
          <a:srcRect l="14440" t="24053" r="20489" b="10339"/>
          <a:stretch/>
        </p:blipFill>
        <p:spPr>
          <a:xfrm flipH="1">
            <a:off x="5072408" y="993641"/>
            <a:ext cx="3358342" cy="31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7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/>
          <p:cNvSpPr txBox="1">
            <a:spLocks noGrp="1"/>
          </p:cNvSpPr>
          <p:nvPr>
            <p:ph type="title"/>
          </p:nvPr>
        </p:nvSpPr>
        <p:spPr>
          <a:xfrm>
            <a:off x="713250" y="23587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ИДЕЯ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276847-FF70-E193-0C25-8060CC03F8C6}"/>
              </a:ext>
            </a:extLst>
          </p:cNvPr>
          <p:cNvSpPr txBox="1"/>
          <p:nvPr/>
        </p:nvSpPr>
        <p:spPr>
          <a:xfrm>
            <a:off x="311283" y="1200076"/>
            <a:ext cx="4643337" cy="2862322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“The Horsehead” </a:t>
            </a:r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создана в жанре </a:t>
            </a:r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“</a:t>
            </a:r>
            <a:r>
              <a:rPr lang="en-US" sz="2000" dirty="0" err="1">
                <a:solidFill>
                  <a:schemeClr val="tx1"/>
                </a:solidFill>
                <a:latin typeface="Retro Gaming" pitchFamily="2" charset="0"/>
              </a:rPr>
              <a:t>RogueLike</a:t>
            </a:r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”.</a:t>
            </a:r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 </a:t>
            </a:r>
          </a:p>
          <a:p>
            <a:endParaRPr lang="ru-RU" sz="2000" dirty="0">
              <a:solidFill>
                <a:schemeClr val="tx1"/>
              </a:solidFill>
              <a:latin typeface="Retro Gaming" pitchFamily="2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Этот жанр является одним из самых популярных среди инди-проектов. </a:t>
            </a:r>
          </a:p>
          <a:p>
            <a:endParaRPr lang="ru-RU" sz="2000" dirty="0">
              <a:solidFill>
                <a:schemeClr val="tx1"/>
              </a:solidFill>
              <a:latin typeface="Retro Gaming" pitchFamily="2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Интересно попробовать создать что-то похожее</a:t>
            </a:r>
            <a:r>
              <a:rPr lang="en-US" sz="2000" dirty="0">
                <a:solidFill>
                  <a:schemeClr val="tx1"/>
                </a:solidFill>
                <a:latin typeface="Retro Gaming" pitchFamily="2" charset="0"/>
              </a:rPr>
              <a:t>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F16262-F98C-477E-56E6-CA58C115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66" y="1193425"/>
            <a:ext cx="3506451" cy="28623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0B7BBDAC-A64F-6146-07E7-584376F02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F49EDB89-DF73-6E4D-F6E4-FA429317D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80237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ВДОХНОВЕНИЕ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1030" name="Picture 6" descr="Vampire Survivors (Video Game 2021) - IMDb">
            <a:extLst>
              <a:ext uri="{FF2B5EF4-FFF2-40B4-BE49-F238E27FC236}">
                <a16:creationId xmlns:a16="http://schemas.microsoft.com/office/drawing/2014/main" id="{50954670-C2E9-2F68-9400-F8BAFE37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71" y="1170266"/>
            <a:ext cx="2019299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rsShawl The Binding of Isaac Rebirth Video Game Poster - Import It All">
            <a:extLst>
              <a:ext uri="{FF2B5EF4-FFF2-40B4-BE49-F238E27FC236}">
                <a16:creationId xmlns:a16="http://schemas.microsoft.com/office/drawing/2014/main" id="{1A3AB68E-2B7E-9362-58EF-9F5B5300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1201966"/>
            <a:ext cx="2019299" cy="30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urney of the Prairie King - Stardew Valley Guide">
            <a:extLst>
              <a:ext uri="{FF2B5EF4-FFF2-40B4-BE49-F238E27FC236}">
                <a16:creationId xmlns:a16="http://schemas.microsoft.com/office/drawing/2014/main" id="{7FB26F5C-3492-C0C5-B485-46F1B502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842" y="2766478"/>
            <a:ext cx="2606392" cy="14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loCure - Save the Fans! в Steam">
            <a:extLst>
              <a:ext uri="{FF2B5EF4-FFF2-40B4-BE49-F238E27FC236}">
                <a16:creationId xmlns:a16="http://schemas.microsoft.com/office/drawing/2014/main" id="{725A2680-9B90-37C9-6713-A57E227F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841" y="1191142"/>
            <a:ext cx="2606392" cy="14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47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AF7BF1C1-BF05-CBA3-0EAD-8EEDE5457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52BE8247-A08C-F2D3-017C-C7ED5D9FA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80237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ВДОХНОВЕНИЕ</a:t>
            </a:r>
            <a:endParaRPr sz="3600" b="1" dirty="0">
              <a:latin typeface="Retro Gaming" pitchFamily="2" charset="0"/>
            </a:endParaRPr>
          </a:p>
        </p:txBody>
      </p:sp>
      <p:pic>
        <p:nvPicPr>
          <p:cNvPr id="4104" name="Picture 8" descr="Как Vampire Survivors неожиданно породила свой собственный жанр: survivor-like  — Epic Games Store">
            <a:extLst>
              <a:ext uri="{FF2B5EF4-FFF2-40B4-BE49-F238E27FC236}">
                <a16:creationId xmlns:a16="http://schemas.microsoft.com/office/drawing/2014/main" id="{157F27E8-B191-5C52-D523-5AA49DD3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25" y="711071"/>
            <a:ext cx="3722560" cy="23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loCure by Kay Yu">
            <a:extLst>
              <a:ext uri="{FF2B5EF4-FFF2-40B4-BE49-F238E27FC236}">
                <a16:creationId xmlns:a16="http://schemas.microsoft.com/office/drawing/2014/main" id="{1862CAB0-89E1-4DA7-CE0C-37E73466F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4" y="1180093"/>
            <a:ext cx="4386816" cy="246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inally discovered a strategy for the Journey of the Prairie King  minigame... Corners + Camping = This overwhelming nonsense. :  r/StardewValley">
            <a:extLst>
              <a:ext uri="{FF2B5EF4-FFF2-40B4-BE49-F238E27FC236}">
                <a16:creationId xmlns:a16="http://schemas.microsoft.com/office/drawing/2014/main" id="{904F4A41-4306-365C-FA18-A446889E6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r="14957" b="689"/>
          <a:stretch/>
        </p:blipFill>
        <p:spPr bwMode="auto">
          <a:xfrm>
            <a:off x="3618689" y="2353759"/>
            <a:ext cx="2885872" cy="268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07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4253B612-9C5E-9511-28E8-9443F576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CE078578-E07F-31BE-B0A8-92BDDD5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СЮЖЕТ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E6B60-BCB2-DD0D-BD3D-4B350CE817C8}"/>
              </a:ext>
            </a:extLst>
          </p:cNvPr>
          <p:cNvSpPr txBox="1"/>
          <p:nvPr/>
        </p:nvSpPr>
        <p:spPr>
          <a:xfrm>
            <a:off x="3855513" y="1003250"/>
            <a:ext cx="4964291" cy="33085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Главный герой просыпается и узнает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что у него голова коня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Он встречает Кряка – милую уточку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который рассказывает ему что колдунья сошла с ума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Чтобы вернуть свой облик он должен спасти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волшебный мир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от её чар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Так и начинаются приключения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“The Horsehead”.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DF80C-9341-6E65-99A1-E4BAB97D3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13" b="83100" l="20947" r="73004">
                        <a14:foregroundMark x1="25516" y1="58386" x2="25516" y2="58386"/>
                        <a14:foregroundMark x1="22566" y1="56013" x2="22566" y2="56013"/>
                        <a14:foregroundMark x1="21681" y1="56013" x2="21681" y2="56013"/>
                        <a14:foregroundMark x1="21091" y1="68038" x2="21091" y2="68038"/>
                        <a14:foregroundMark x1="21829" y1="71044" x2="21829" y2="71044"/>
                        <a14:foregroundMark x1="22566" y1="70886" x2="22566" y2="70886"/>
                        <a14:foregroundMark x1="22566" y1="68829" x2="22566" y2="68829"/>
                        <a14:foregroundMark x1="44100" y1="81646" x2="44100" y2="81646"/>
                        <a14:foregroundMark x1="41740" y1="38766" x2="41740" y2="38766"/>
                        <a14:foregroundMark x1="35693" y1="50949" x2="35693" y2="50949"/>
                        <a14:foregroundMark x1="30531" y1="52690" x2="30531" y2="52690"/>
                        <a14:foregroundMark x1="32153" y1="52373" x2="32153" y2="52373"/>
                        <a14:foregroundMark x1="48083" y1="53956" x2="48083" y2="53956"/>
                        <a14:foregroundMark x1="39971" y1="74842" x2="39971" y2="74842"/>
                        <a14:foregroundMark x1="46313" y1="69778" x2="46313" y2="69778"/>
                        <a14:backgroundMark x1="21534" y1="70728" x2="21534" y2="70728"/>
                        <a14:backgroundMark x1="21091" y1="71519" x2="21091" y2="71519"/>
                        <a14:backgroundMark x1="21534" y1="71361" x2="21534" y2="71361"/>
                        <a14:backgroundMark x1="22124" y1="70411" x2="22124" y2="70411"/>
                        <a14:backgroundMark x1="22124" y1="70411" x2="22124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  <a14:backgroundMark x1="21829" y1="70411" x2="21829" y2="70411"/>
                      </a14:backgroundRemoval>
                    </a14:imgEffect>
                  </a14:imgLayer>
                </a14:imgProps>
              </a:ext>
            </a:extLst>
          </a:blip>
          <a:srcRect l="14440" t="24053" r="20489" b="10339"/>
          <a:stretch/>
        </p:blipFill>
        <p:spPr>
          <a:xfrm>
            <a:off x="591620" y="1027846"/>
            <a:ext cx="3137495" cy="29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C340FCB5-E4C2-6B92-FA2A-0CBD7E35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A38A2996-0855-8DB4-F924-5B03F4ADEC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МЕХАНИКА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3E9EF-372B-971E-3D44-4E2735DCA6D6}"/>
              </a:ext>
            </a:extLst>
          </p:cNvPr>
          <p:cNvSpPr txBox="1"/>
          <p:nvPr/>
        </p:nvSpPr>
        <p:spPr>
          <a:xfrm>
            <a:off x="4260715" y="1189492"/>
            <a:ext cx="4643337" cy="2862322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Retro Gaming" pitchFamily="2" charset="0"/>
              </a:rPr>
              <a:t>Большинство механик каноничны для игр такого </a:t>
            </a: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жанра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Вид сверху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Волны врагов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После смерти игра начинается заново</a:t>
            </a:r>
          </a:p>
          <a:p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Задача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Убить всех</a:t>
            </a:r>
            <a:endParaRPr 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D60B6-73DD-F32A-CCD1-30E04321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45" t="24151" r="39655" b="32414"/>
          <a:stretch/>
        </p:blipFill>
        <p:spPr>
          <a:xfrm>
            <a:off x="330739" y="1358702"/>
            <a:ext cx="3617343" cy="2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4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065D13BE-1C12-4F37-56DC-852C91F6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B52714CB-E31F-6546-B8B9-27E1332FB2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КАМПАНИИ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DE830-18A4-DA23-F080-D4FD5EA7C4A0}"/>
              </a:ext>
            </a:extLst>
          </p:cNvPr>
          <p:cNvSpPr txBox="1"/>
          <p:nvPr/>
        </p:nvSpPr>
        <p:spPr>
          <a:xfrm>
            <a:off x="382621" y="1045105"/>
            <a:ext cx="4747097" cy="33085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 игре представлены </a:t>
            </a:r>
            <a:b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</a:b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Две кампании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(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режима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Сюжетная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 котором игрок проходит уровень за уровнем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познавая историю 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“The Horsehead”,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Бесконечная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где задача игрока продержаться как можно дольше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защищаясь от без остановки надвигающихся врагов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91146-2EEC-18CC-8502-941BD36B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08" t="34074" r="9366" b="40664"/>
          <a:stretch/>
        </p:blipFill>
        <p:spPr>
          <a:xfrm>
            <a:off x="5453862" y="1285054"/>
            <a:ext cx="3454453" cy="27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6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FBACCAA6-D351-E002-4EBE-FD458F8E8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8DD86DAE-A1A6-6E74-BDB4-D0CBEC029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53920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ТЕХНОЛОГИИ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BF347-F23D-C82F-4BB4-3B0E3DB56DC6}"/>
              </a:ext>
            </a:extLst>
          </p:cNvPr>
          <p:cNvSpPr txBox="1"/>
          <p:nvPr/>
        </p:nvSpPr>
        <p:spPr>
          <a:xfrm>
            <a:off x="214522" y="1297444"/>
            <a:ext cx="3875741" cy="272382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PyGame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random, pillow, math, </a:t>
            </a:r>
            <a:r>
              <a:rPr lang="en-US" sz="19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os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sys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– библиотеки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Git, GitHub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– работа с репозиторием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Piskel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– создание пиксельной графики</a:t>
            </a:r>
          </a:p>
        </p:txBody>
      </p:sp>
      <p:pic>
        <p:nvPicPr>
          <p:cNvPr id="5122" name="Picture 2" descr="The Piskel Logo! (PNG) : r/PixelArt">
            <a:extLst>
              <a:ext uri="{FF2B5EF4-FFF2-40B4-BE49-F238E27FC236}">
                <a16:creationId xmlns:a16="http://schemas.microsoft.com/office/drawing/2014/main" id="{45423E82-905C-C47F-4890-8750E762C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1295">
            <a:off x="4376260" y="1375621"/>
            <a:ext cx="1864482" cy="18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github&quot; Icon - Download for free – Iconduck">
            <a:extLst>
              <a:ext uri="{FF2B5EF4-FFF2-40B4-BE49-F238E27FC236}">
                <a16:creationId xmlns:a16="http://schemas.microsoft.com/office/drawing/2014/main" id="{D7D6B23B-D6F1-BCD4-F711-812D7EB0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1" t="25085" r="25011" b="24238"/>
          <a:stretch/>
        </p:blipFill>
        <p:spPr bwMode="auto">
          <a:xfrm rot="491708">
            <a:off x="6465215" y="2576159"/>
            <a:ext cx="1939159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ygame.display.get_icon() · Issue #3195 · pygame/pygame · GitHub">
            <a:extLst>
              <a:ext uri="{FF2B5EF4-FFF2-40B4-BE49-F238E27FC236}">
                <a16:creationId xmlns:a16="http://schemas.microsoft.com/office/drawing/2014/main" id="{B71D5865-2D3B-3C89-5DB9-0DAB173A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0681">
            <a:off x="6177295" y="556717"/>
            <a:ext cx="1689385" cy="168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4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26ED48D4-0242-CB20-1732-EC28CD80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ABCD6B50-C92A-502F-0BAF-DEA9A837B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64543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latin typeface="Retro Gaming" pitchFamily="2" charset="0"/>
              </a:rPr>
              <a:t>ГРАФИКА</a:t>
            </a:r>
            <a:endParaRPr sz="3600" b="1" dirty="0">
              <a:latin typeface="Retro Gaming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8CA64-9D59-BA1F-6D80-479C40CAB757}"/>
              </a:ext>
            </a:extLst>
          </p:cNvPr>
          <p:cNvSpPr txBox="1"/>
          <p:nvPr/>
        </p:nvSpPr>
        <p:spPr>
          <a:xfrm>
            <a:off x="4280171" y="917451"/>
            <a:ext cx="4630365" cy="360098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Основная стилистика – </a:t>
            </a:r>
            <a:r>
              <a:rPr lang="en-US" sz="1900" b="1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PixelArt</a:t>
            </a:r>
            <a:r>
              <a:rPr lang="en-US" sz="19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.</a:t>
            </a:r>
            <a:endParaRPr lang="ru-RU" sz="19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  <a:p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Спрайты создавались разными способами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Вручную (ГГ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Враги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Кнопки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их анимации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курсор)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ИИ-генерация (Сюжетный комикс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Сюжетные фоны)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Открытые Интернет-ресурсы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 (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Боевые арены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, </a:t>
            </a:r>
            <a:r>
              <a:rPr lang="ru-RU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барьеры</a:t>
            </a:r>
            <a:r>
              <a:rPr lang="en-US" sz="1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Retro Gaming" pitchFamily="2" charset="0"/>
              </a:rPr>
              <a:t>)</a:t>
            </a:r>
            <a:endParaRPr lang="ru-RU" sz="19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Retro Gaming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4C3DE-E646-B3F2-46ED-786AF45D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7" t="3325" r="7128" b="4423"/>
          <a:stretch/>
        </p:blipFill>
        <p:spPr>
          <a:xfrm rot="867459">
            <a:off x="1031869" y="618924"/>
            <a:ext cx="2518862" cy="2507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F6EF0B-83B6-CB74-1DD6-51F5FBB3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8" t="6350" r="10241" b="3393"/>
          <a:stretch/>
        </p:blipFill>
        <p:spPr>
          <a:xfrm rot="20551309">
            <a:off x="442224" y="2540749"/>
            <a:ext cx="2163431" cy="216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02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405</Words>
  <Application>Microsoft Macintosh PowerPoint</Application>
  <PresentationFormat>On-screen Show (16:9)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Archivo</vt:lpstr>
      <vt:lpstr>Arial</vt:lpstr>
      <vt:lpstr>Calibri</vt:lpstr>
      <vt:lpstr>Press Start 2P</vt:lpstr>
      <vt:lpstr>Retro Gaming</vt:lpstr>
      <vt:lpstr>Simple Retro Pixel Business Basic Template by Slidesgo</vt:lpstr>
      <vt:lpstr>Видеоигра  «The Horsehead»</vt:lpstr>
      <vt:lpstr>ИДЕЯ</vt:lpstr>
      <vt:lpstr>ВДОХНОВЕНИЕ</vt:lpstr>
      <vt:lpstr>ВДОХНОВЕНИЕ</vt:lpstr>
      <vt:lpstr>СЮЖЕТ</vt:lpstr>
      <vt:lpstr>МЕХАНИКА</vt:lpstr>
      <vt:lpstr>КАМПАНИИ</vt:lpstr>
      <vt:lpstr>ТЕХНОЛОГИИ</vt:lpstr>
      <vt:lpstr>ГРАФИКА</vt:lpstr>
      <vt:lpstr>РЕАЛИЗАЦИЯ</vt:lpstr>
      <vt:lpstr>РЕАЛИЗАЦИЯ</vt:lpstr>
      <vt:lpstr>РЕАЛИЗАЦИЯ</vt:lpstr>
      <vt:lpstr>ОБЪЕКТЫ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Константин Подвысоцкий</cp:lastModifiedBy>
  <cp:revision>7</cp:revision>
  <dcterms:modified xsi:type="dcterms:W3CDTF">2025-02-12T12:10:25Z</dcterms:modified>
</cp:coreProperties>
</file>